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9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tags/tag97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606" r:id="rId2"/>
    <p:sldId id="607" r:id="rId3"/>
    <p:sldId id="608" r:id="rId4"/>
    <p:sldId id="609" r:id="rId5"/>
    <p:sldId id="619" r:id="rId6"/>
    <p:sldId id="620" r:id="rId7"/>
    <p:sldId id="621" r:id="rId8"/>
    <p:sldId id="622" r:id="rId9"/>
    <p:sldId id="623" r:id="rId10"/>
    <p:sldId id="624" r:id="rId11"/>
    <p:sldId id="625" r:id="rId12"/>
    <p:sldId id="626" r:id="rId13"/>
    <p:sldId id="627" r:id="rId14"/>
    <p:sldId id="628" r:id="rId15"/>
    <p:sldId id="629" r:id="rId16"/>
    <p:sldId id="630" r:id="rId17"/>
  </p:sldIdLst>
  <p:sldSz cx="10058400" cy="7108825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266" y="-78"/>
      </p:cViewPr>
      <p:guideLst>
        <p:guide orient="horz" pos="2239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microsoft.com/office/2007/relationships/hdphoto" Target="../media/image2.wdp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image" Target="../media/image1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2" Type="http://schemas.openxmlformats.org/officeDocument/2006/relationships/tags" Target="../tags/tag94.xml"/><Relationship Id="rId16" Type="http://schemas.microsoft.com/office/2007/relationships/hdphoto" Target="../media/image2.wdp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image" Target="../media/image1.png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microsoft.com/office/2007/relationships/hdphoto" Target="../media/image2.wdp"/><Relationship Id="rId2" Type="http://schemas.openxmlformats.org/officeDocument/2006/relationships/tags" Target="../tags/tag40.xml"/><Relationship Id="rId16" Type="http://schemas.openxmlformats.org/officeDocument/2006/relationships/image" Target="../media/image1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45"/>
          <p:cNvSpPr/>
          <p:nvPr>
            <p:custDataLst>
              <p:tags r:id="rId1"/>
            </p:custDataLst>
          </p:nvPr>
        </p:nvSpPr>
        <p:spPr>
          <a:xfrm rot="746688">
            <a:off x="4532829" y="260022"/>
            <a:ext cx="2441258" cy="3186091"/>
          </a:xfrm>
          <a:custGeom>
            <a:avLst/>
            <a:gdLst>
              <a:gd name="connsiteX0" fmla="*/ 0 w 2958463"/>
              <a:gd name="connsiteY0" fmla="*/ 28269 h 3072739"/>
              <a:gd name="connsiteX1" fmla="*/ 128100 w 2958463"/>
              <a:gd name="connsiteY1" fmla="*/ 0 h 3072739"/>
              <a:gd name="connsiteX2" fmla="*/ 2958463 w 2958463"/>
              <a:gd name="connsiteY2" fmla="*/ 2912645 h 3072739"/>
              <a:gd name="connsiteX3" fmla="*/ 2958463 w 2958463"/>
              <a:gd name="connsiteY3" fmla="*/ 3072739 h 3072739"/>
              <a:gd name="connsiteX4" fmla="*/ 0 w 2958463"/>
              <a:gd name="connsiteY4" fmla="*/ 28269 h 30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463" h="3072739">
                <a:moveTo>
                  <a:pt x="0" y="28269"/>
                </a:moveTo>
                <a:lnTo>
                  <a:pt x="128100" y="0"/>
                </a:lnTo>
                <a:lnTo>
                  <a:pt x="2958463" y="2912645"/>
                </a:lnTo>
                <a:lnTo>
                  <a:pt x="2958463" y="3072739"/>
                </a:lnTo>
                <a:lnTo>
                  <a:pt x="0" y="282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等腰三角形 5"/>
          <p:cNvSpPr/>
          <p:nvPr>
            <p:custDataLst>
              <p:tags r:id="rId2"/>
            </p:custDataLst>
          </p:nvPr>
        </p:nvSpPr>
        <p:spPr>
          <a:xfrm>
            <a:off x="0" y="4558612"/>
            <a:ext cx="827723" cy="255084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grpSp>
        <p:nvGrpSpPr>
          <p:cNvPr id="7" name="组合 14"/>
          <p:cNvGrpSpPr/>
          <p:nvPr>
            <p:custDataLst>
              <p:tags r:id="rId3"/>
            </p:custDataLst>
          </p:nvPr>
        </p:nvGrpSpPr>
        <p:grpSpPr bwMode="auto">
          <a:xfrm>
            <a:off x="1068705" y="1578235"/>
            <a:ext cx="260628" cy="327495"/>
            <a:chOff x="1772042" y="1225638"/>
            <a:chExt cx="316282" cy="316282"/>
          </a:xfrm>
        </p:grpSpPr>
        <p:cxnSp>
          <p:nvCxnSpPr>
            <p:cNvPr id="8" name="直接连接符 7"/>
            <p:cNvCxnSpPr/>
            <p:nvPr>
              <p:custDataLst>
                <p:tags r:id="rId17"/>
              </p:custDataLst>
            </p:nvPr>
          </p:nvCxnSpPr>
          <p:spPr>
            <a:xfrm flipH="1">
              <a:off x="1772042" y="1384574"/>
              <a:ext cx="31628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8"/>
              </p:custDataLst>
            </p:nvPr>
          </p:nvCxnSpPr>
          <p:spPr>
            <a:xfrm rot="5400000" flipH="1">
              <a:off x="1772836" y="1383779"/>
              <a:ext cx="31628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任意多边形 12"/>
          <p:cNvSpPr/>
          <p:nvPr>
            <p:custDataLst>
              <p:tags r:id="rId4"/>
            </p:custDataLst>
          </p:nvPr>
        </p:nvSpPr>
        <p:spPr>
          <a:xfrm>
            <a:off x="7009448" y="0"/>
            <a:ext cx="3048953" cy="710946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2" name="等腰三角形 11"/>
          <p:cNvSpPr/>
          <p:nvPr>
            <p:custDataLst>
              <p:tags r:id="rId5"/>
            </p:custDataLst>
          </p:nvPr>
        </p:nvSpPr>
        <p:spPr>
          <a:xfrm rot="10800000">
            <a:off x="8471059" y="0"/>
            <a:ext cx="1587341" cy="4443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3" name="等腰三角形 12"/>
          <p:cNvSpPr/>
          <p:nvPr>
            <p:custDataLst>
              <p:tags r:id="rId6"/>
            </p:custDataLst>
          </p:nvPr>
        </p:nvSpPr>
        <p:spPr>
          <a:xfrm rot="10800000">
            <a:off x="5826136" y="671449"/>
            <a:ext cx="1238964" cy="134289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 rot="10800000">
            <a:off x="6138029" y="0"/>
            <a:ext cx="1238964" cy="13428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5" name="任意多边形 46"/>
          <p:cNvSpPr/>
          <p:nvPr>
            <p:custDataLst>
              <p:tags r:id="rId8"/>
            </p:custDataLst>
          </p:nvPr>
        </p:nvSpPr>
        <p:spPr>
          <a:xfrm rot="746688">
            <a:off x="4954548" y="95451"/>
            <a:ext cx="1076563" cy="1421892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6" name="等腰三角形 24"/>
          <p:cNvSpPr/>
          <p:nvPr>
            <p:custDataLst>
              <p:tags r:id="rId9"/>
            </p:custDataLst>
          </p:nvPr>
        </p:nvSpPr>
        <p:spPr>
          <a:xfrm rot="10800000">
            <a:off x="7865983" y="2244746"/>
            <a:ext cx="1398746" cy="1755971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1121130" y="4971685"/>
            <a:ext cx="4872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989009" y="2083137"/>
            <a:ext cx="5151071" cy="1242756"/>
          </a:xfrm>
        </p:spPr>
        <p:txBody>
          <a:bodyPr anchor="ctr">
            <a:normAutofit/>
          </a:bodyPr>
          <a:lstStyle>
            <a:lvl1pPr algn="l">
              <a:defRPr sz="4950" spc="6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989076" y="3434646"/>
            <a:ext cx="2812161" cy="143045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300" b="1" i="1" spc="3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zh-CN" altLang="en-US" noProof="1"/>
              <a:t>编辑副标题</a:t>
            </a:r>
          </a:p>
        </p:txBody>
      </p:sp>
      <p:sp>
        <p:nvSpPr>
          <p:cNvPr id="19" name="日期占位符 15"/>
          <p:cNvSpPr>
            <a:spLocks noGrp="1"/>
          </p:cNvSpPr>
          <p:nvPr>
            <p:ph type="dt" sz="half" idx="15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20" name="页脚占位符 16"/>
          <p:cNvSpPr>
            <a:spLocks noGrp="1"/>
          </p:cNvSpPr>
          <p:nvPr>
            <p:ph type="ftr" sz="quarter" idx="16"/>
            <p:custDataLst>
              <p:tags r:id="rId1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1" name="灯片编号占位符 17"/>
          <p:cNvSpPr>
            <a:spLocks noGrp="1"/>
          </p:cNvSpPr>
          <p:nvPr>
            <p:ph type="sldNum" sz="quarter" idx="17"/>
            <p:custDataLst>
              <p:tags r:id="rId1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 cstate="email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18516" y="424592"/>
            <a:ext cx="3921889" cy="6693332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52692" y="987433"/>
            <a:ext cx="8953096" cy="5586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</a:p>
          <a:p>
            <a:pPr lvl="1"/>
            <a:r>
              <a:rPr lang="zh-CN" altLang="en-US" dirty="0">
                <a:sym typeface="+mn-ea"/>
              </a:rPr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第三级</a:t>
            </a:r>
          </a:p>
          <a:p>
            <a:pPr lvl="3"/>
            <a:r>
              <a:rPr lang="zh-CN" altLang="en-US" dirty="0">
                <a:sym typeface="+mn-ea"/>
              </a:rPr>
              <a:t>第四级</a:t>
            </a: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3AF71B-F04C-4371-B519-F65995945D2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>
            <p:custDataLst>
              <p:tags r:id="rId1"/>
            </p:custDataLst>
          </p:nvPr>
        </p:nvSpPr>
        <p:spPr>
          <a:xfrm flipH="1">
            <a:off x="9230678" y="4565195"/>
            <a:ext cx="827723" cy="255084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4" name="任意多边形 45"/>
          <p:cNvSpPr/>
          <p:nvPr>
            <p:custDataLst>
              <p:tags r:id="rId2"/>
            </p:custDataLst>
          </p:nvPr>
        </p:nvSpPr>
        <p:spPr>
          <a:xfrm rot="20853312" flipH="1">
            <a:off x="3084314" y="260022"/>
            <a:ext cx="2441258" cy="3186091"/>
          </a:xfrm>
          <a:custGeom>
            <a:avLst/>
            <a:gdLst>
              <a:gd name="connsiteX0" fmla="*/ 0 w 2958463"/>
              <a:gd name="connsiteY0" fmla="*/ 28269 h 3072739"/>
              <a:gd name="connsiteX1" fmla="*/ 128100 w 2958463"/>
              <a:gd name="connsiteY1" fmla="*/ 0 h 3072739"/>
              <a:gd name="connsiteX2" fmla="*/ 2958463 w 2958463"/>
              <a:gd name="connsiteY2" fmla="*/ 2912645 h 3072739"/>
              <a:gd name="connsiteX3" fmla="*/ 2958463 w 2958463"/>
              <a:gd name="connsiteY3" fmla="*/ 3072739 h 3072739"/>
              <a:gd name="connsiteX4" fmla="*/ 0 w 2958463"/>
              <a:gd name="connsiteY4" fmla="*/ 28269 h 30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463" h="3072739">
                <a:moveTo>
                  <a:pt x="0" y="28269"/>
                </a:moveTo>
                <a:lnTo>
                  <a:pt x="128100" y="0"/>
                </a:lnTo>
                <a:lnTo>
                  <a:pt x="2958463" y="2912645"/>
                </a:lnTo>
                <a:lnTo>
                  <a:pt x="2958463" y="3072739"/>
                </a:lnTo>
                <a:lnTo>
                  <a:pt x="0" y="282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任意多边形 12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3048953" cy="710946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等腰三角形 5"/>
          <p:cNvSpPr/>
          <p:nvPr>
            <p:custDataLst>
              <p:tags r:id="rId4"/>
            </p:custDataLst>
          </p:nvPr>
        </p:nvSpPr>
        <p:spPr>
          <a:xfrm rot="10800000" flipH="1">
            <a:off x="0" y="0"/>
            <a:ext cx="1587341" cy="4443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7" name="等腰三角形 6"/>
          <p:cNvSpPr/>
          <p:nvPr>
            <p:custDataLst>
              <p:tags r:id="rId5"/>
            </p:custDataLst>
          </p:nvPr>
        </p:nvSpPr>
        <p:spPr>
          <a:xfrm rot="10800000" flipH="1">
            <a:off x="2993164" y="671449"/>
            <a:ext cx="1240274" cy="134289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8" name="等腰三角形 7"/>
          <p:cNvSpPr/>
          <p:nvPr>
            <p:custDataLst>
              <p:tags r:id="rId6"/>
            </p:custDataLst>
          </p:nvPr>
        </p:nvSpPr>
        <p:spPr>
          <a:xfrm rot="10800000" flipH="1">
            <a:off x="2690575" y="0"/>
            <a:ext cx="1240274" cy="13428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9" name="任意多边形 46"/>
          <p:cNvSpPr/>
          <p:nvPr>
            <p:custDataLst>
              <p:tags r:id="rId7"/>
            </p:custDataLst>
          </p:nvPr>
        </p:nvSpPr>
        <p:spPr>
          <a:xfrm rot="20853312" flipH="1">
            <a:off x="4027289" y="95451"/>
            <a:ext cx="1076563" cy="1421892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0" name="等腰三角形 24"/>
          <p:cNvSpPr/>
          <p:nvPr>
            <p:custDataLst>
              <p:tags r:id="rId8"/>
            </p:custDataLst>
          </p:nvPr>
        </p:nvSpPr>
        <p:spPr>
          <a:xfrm rot="10800000" flipH="1">
            <a:off x="793671" y="2244746"/>
            <a:ext cx="1398746" cy="1755971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4667454" y="2509706"/>
            <a:ext cx="4633297" cy="2090050"/>
          </a:xfrm>
        </p:spPr>
        <p:txBody>
          <a:bodyPr anchor="ctr">
            <a:normAutofit/>
          </a:bodyPr>
          <a:lstStyle>
            <a:lvl1pPr algn="ctr">
              <a:defRPr sz="6600" spc="600"/>
            </a:lvl1pPr>
          </a:lstStyle>
          <a:p>
            <a:r>
              <a:rPr lang="zh-CN" altLang="en-US" noProof="1"/>
              <a:t>编辑标题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5" cstate="email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V="1">
            <a:off x="320583" y="424592"/>
            <a:ext cx="3921889" cy="6693332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46"/>
          <p:cNvSpPr/>
          <p:nvPr>
            <p:custDataLst>
              <p:tags r:id="rId1"/>
            </p:custDataLst>
          </p:nvPr>
        </p:nvSpPr>
        <p:spPr>
          <a:xfrm rot="746688">
            <a:off x="9534525" y="5690859"/>
            <a:ext cx="586740" cy="775129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任意多边形 46"/>
          <p:cNvSpPr/>
          <p:nvPr>
            <p:custDataLst>
              <p:tags r:id="rId2"/>
            </p:custDataLst>
          </p:nvPr>
        </p:nvSpPr>
        <p:spPr>
          <a:xfrm rot="746688">
            <a:off x="-64175" y="748798"/>
            <a:ext cx="586741" cy="775128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任意多边形 46"/>
          <p:cNvSpPr/>
          <p:nvPr>
            <p:custDataLst>
              <p:tags r:id="rId3"/>
            </p:custDataLst>
          </p:nvPr>
        </p:nvSpPr>
        <p:spPr>
          <a:xfrm rot="746688">
            <a:off x="-45839" y="70766"/>
            <a:ext cx="588050" cy="775128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7" name="任意多边形 46"/>
          <p:cNvSpPr/>
          <p:nvPr>
            <p:custDataLst>
              <p:tags r:id="rId4"/>
            </p:custDataLst>
          </p:nvPr>
        </p:nvSpPr>
        <p:spPr>
          <a:xfrm rot="746688">
            <a:off x="9530596" y="6275086"/>
            <a:ext cx="586740" cy="775128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8" name="任意多边形: 形状 7"/>
          <p:cNvSpPr/>
          <p:nvPr>
            <p:custDataLst>
              <p:tags r:id="rId5"/>
            </p:custDataLst>
          </p:nvPr>
        </p:nvSpPr>
        <p:spPr>
          <a:xfrm>
            <a:off x="9053870" y="0"/>
            <a:ext cx="1004530" cy="2633133"/>
          </a:xfrm>
          <a:custGeom>
            <a:avLst/>
            <a:gdLst>
              <a:gd name="connsiteX0" fmla="*/ 0 w 1218152"/>
              <a:gd name="connsiteY0" fmla="*/ 0 h 2539914"/>
              <a:gd name="connsiteX1" fmla="*/ 1218152 w 1218152"/>
              <a:gd name="connsiteY1" fmla="*/ 0 h 2539914"/>
              <a:gd name="connsiteX2" fmla="*/ 1218152 w 1218152"/>
              <a:gd name="connsiteY2" fmla="*/ 2539914 h 253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152" h="2539914">
                <a:moveTo>
                  <a:pt x="0" y="0"/>
                </a:moveTo>
                <a:lnTo>
                  <a:pt x="1218152" y="0"/>
                </a:lnTo>
                <a:lnTo>
                  <a:pt x="1218152" y="25399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>
          <a:xfrm rot="10800000">
            <a:off x="9635371" y="0"/>
            <a:ext cx="423029" cy="1183265"/>
          </a:xfrm>
          <a:custGeom>
            <a:avLst/>
            <a:gdLst>
              <a:gd name="connsiteX0" fmla="*/ 512148 w 512148"/>
              <a:gd name="connsiteY0" fmla="*/ 1140923 h 1140923"/>
              <a:gd name="connsiteX1" fmla="*/ 0 w 512148"/>
              <a:gd name="connsiteY1" fmla="*/ 1140923 h 1140923"/>
              <a:gd name="connsiteX2" fmla="*/ 0 w 512148"/>
              <a:gd name="connsiteY2" fmla="*/ 0 h 11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148" h="1140923">
                <a:moveTo>
                  <a:pt x="512148" y="1140923"/>
                </a:moveTo>
                <a:lnTo>
                  <a:pt x="0" y="11409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0" name="等腰三角形 24"/>
          <p:cNvSpPr/>
          <p:nvPr>
            <p:custDataLst>
              <p:tags r:id="rId7"/>
            </p:custDataLst>
          </p:nvPr>
        </p:nvSpPr>
        <p:spPr>
          <a:xfrm rot="10800000">
            <a:off x="9394389" y="895265"/>
            <a:ext cx="557927" cy="699427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1" name="等腰三角形 6"/>
          <p:cNvSpPr/>
          <p:nvPr>
            <p:custDataLst>
              <p:tags r:id="rId8"/>
            </p:custDataLst>
          </p:nvPr>
        </p:nvSpPr>
        <p:spPr>
          <a:xfrm>
            <a:off x="0" y="5896573"/>
            <a:ext cx="396836" cy="1222761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2" name="等腰三角形 11"/>
          <p:cNvSpPr/>
          <p:nvPr>
            <p:custDataLst>
              <p:tags r:id="rId9"/>
            </p:custDataLst>
          </p:nvPr>
        </p:nvSpPr>
        <p:spPr>
          <a:xfrm>
            <a:off x="323493" y="5391341"/>
            <a:ext cx="557927" cy="171812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14708" y="421716"/>
            <a:ext cx="9028986" cy="895266"/>
          </a:xfrm>
        </p:spPr>
        <p:txBody>
          <a:bodyPr>
            <a:normAutofit/>
          </a:bodyPr>
          <a:lstStyle>
            <a:lvl1pPr>
              <a:defRPr sz="231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514708" y="1464680"/>
            <a:ext cx="9028985" cy="50753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"/>
          <p:cNvSpPr/>
          <p:nvPr>
            <p:custDataLst>
              <p:tags r:id="rId1"/>
            </p:custDataLst>
          </p:nvPr>
        </p:nvSpPr>
        <p:spPr>
          <a:xfrm>
            <a:off x="7009448" y="0"/>
            <a:ext cx="3048953" cy="710946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等腰三角形 4"/>
          <p:cNvSpPr/>
          <p:nvPr>
            <p:custDataLst>
              <p:tags r:id="rId2"/>
            </p:custDataLst>
          </p:nvPr>
        </p:nvSpPr>
        <p:spPr>
          <a:xfrm rot="10800000">
            <a:off x="8471059" y="0"/>
            <a:ext cx="1587341" cy="4443413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等腰三角形 5"/>
          <p:cNvSpPr/>
          <p:nvPr>
            <p:custDataLst>
              <p:tags r:id="rId3"/>
            </p:custDataLst>
          </p:nvPr>
        </p:nvSpPr>
        <p:spPr>
          <a:xfrm rot="10800000">
            <a:off x="5826136" y="671449"/>
            <a:ext cx="1238964" cy="134289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7" name="等腰三角形 6"/>
          <p:cNvSpPr/>
          <p:nvPr>
            <p:custDataLst>
              <p:tags r:id="rId4"/>
            </p:custDataLst>
          </p:nvPr>
        </p:nvSpPr>
        <p:spPr>
          <a:xfrm rot="10800000">
            <a:off x="6138029" y="0"/>
            <a:ext cx="1238964" cy="134289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8" name="等腰三角形 24"/>
          <p:cNvSpPr/>
          <p:nvPr>
            <p:custDataLst>
              <p:tags r:id="rId5"/>
            </p:custDataLst>
          </p:nvPr>
        </p:nvSpPr>
        <p:spPr>
          <a:xfrm rot="10800000">
            <a:off x="7865983" y="2244746"/>
            <a:ext cx="1398746" cy="1755971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grpSp>
        <p:nvGrpSpPr>
          <p:cNvPr id="10" name="组合 14"/>
          <p:cNvGrpSpPr/>
          <p:nvPr>
            <p:custDataLst>
              <p:tags r:id="rId6"/>
            </p:custDataLst>
          </p:nvPr>
        </p:nvGrpSpPr>
        <p:grpSpPr bwMode="auto">
          <a:xfrm flipH="1">
            <a:off x="-258009" y="92160"/>
            <a:ext cx="2439948" cy="3349017"/>
            <a:chOff x="-313138" y="88946"/>
            <a:chExt cx="2958463" cy="3230885"/>
          </a:xfrm>
        </p:grpSpPr>
        <p:sp>
          <p:nvSpPr>
            <p:cNvPr id="11" name="任意多边形 45"/>
            <p:cNvSpPr/>
            <p:nvPr>
              <p:custDataLst>
                <p:tags r:id="rId13"/>
              </p:custDataLst>
            </p:nvPr>
          </p:nvSpPr>
          <p:spPr>
            <a:xfrm rot="746688">
              <a:off x="-313138" y="247712"/>
              <a:ext cx="2958463" cy="3072119"/>
            </a:xfrm>
            <a:custGeom>
              <a:avLst/>
              <a:gdLst>
                <a:gd name="connsiteX0" fmla="*/ 0 w 2958463"/>
                <a:gd name="connsiteY0" fmla="*/ 28269 h 3072739"/>
                <a:gd name="connsiteX1" fmla="*/ 128100 w 2958463"/>
                <a:gd name="connsiteY1" fmla="*/ 0 h 3072739"/>
                <a:gd name="connsiteX2" fmla="*/ 2958463 w 2958463"/>
                <a:gd name="connsiteY2" fmla="*/ 2912645 h 3072739"/>
                <a:gd name="connsiteX3" fmla="*/ 2958463 w 2958463"/>
                <a:gd name="connsiteY3" fmla="*/ 3072739 h 3072739"/>
                <a:gd name="connsiteX4" fmla="*/ 0 w 2958463"/>
                <a:gd name="connsiteY4" fmla="*/ 28269 h 30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463" h="3072739">
                  <a:moveTo>
                    <a:pt x="0" y="28269"/>
                  </a:moveTo>
                  <a:lnTo>
                    <a:pt x="128100" y="0"/>
                  </a:lnTo>
                  <a:lnTo>
                    <a:pt x="2958463" y="2912645"/>
                  </a:lnTo>
                  <a:lnTo>
                    <a:pt x="2958463" y="3072739"/>
                  </a:lnTo>
                  <a:lnTo>
                    <a:pt x="0" y="28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85" noProof="1"/>
            </a:p>
          </p:txBody>
        </p:sp>
        <p:sp>
          <p:nvSpPr>
            <p:cNvPr id="12" name="任意多边形 46"/>
            <p:cNvSpPr/>
            <p:nvPr>
              <p:custDataLst>
                <p:tags r:id="rId14"/>
              </p:custDataLst>
            </p:nvPr>
          </p:nvSpPr>
          <p:spPr>
            <a:xfrm rot="746688">
              <a:off x="196613" y="88946"/>
              <a:ext cx="1305344" cy="1371737"/>
            </a:xfrm>
            <a:custGeom>
              <a:avLst/>
              <a:gdLst>
                <a:gd name="connsiteX0" fmla="*/ 0 w 1305254"/>
                <a:gd name="connsiteY0" fmla="*/ 28270 h 1371469"/>
                <a:gd name="connsiteX1" fmla="*/ 128101 w 1305254"/>
                <a:gd name="connsiteY1" fmla="*/ 0 h 1371469"/>
                <a:gd name="connsiteX2" fmla="*/ 1305254 w 1305254"/>
                <a:gd name="connsiteY2" fmla="*/ 1211374 h 1371469"/>
                <a:gd name="connsiteX3" fmla="*/ 1305253 w 1305254"/>
                <a:gd name="connsiteY3" fmla="*/ 1371469 h 1371469"/>
                <a:gd name="connsiteX4" fmla="*/ 0 w 1305254"/>
                <a:gd name="connsiteY4" fmla="*/ 28270 h 137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254" h="1371469">
                  <a:moveTo>
                    <a:pt x="0" y="28270"/>
                  </a:moveTo>
                  <a:lnTo>
                    <a:pt x="128101" y="0"/>
                  </a:lnTo>
                  <a:lnTo>
                    <a:pt x="1305254" y="1211374"/>
                  </a:lnTo>
                  <a:lnTo>
                    <a:pt x="1305253" y="1371469"/>
                  </a:lnTo>
                  <a:lnTo>
                    <a:pt x="0" y="282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85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54533" y="3539779"/>
            <a:ext cx="4139136" cy="894824"/>
          </a:xfrm>
        </p:spPr>
        <p:txBody>
          <a:bodyPr anchor="b">
            <a:normAutofit/>
          </a:bodyPr>
          <a:lstStyle>
            <a:lvl1pPr>
              <a:defRPr sz="2970"/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1554532" y="4491122"/>
            <a:ext cx="4139136" cy="1153008"/>
          </a:xfr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18516" y="424592"/>
            <a:ext cx="3921889" cy="6693332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2653" y="459486"/>
            <a:ext cx="8953096" cy="458169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52692" y="987433"/>
            <a:ext cx="4358675" cy="5586500"/>
          </a:xfrm>
        </p:spPr>
        <p:txBody>
          <a:bodyPr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</a:p>
          <a:p>
            <a:pPr lvl="1"/>
            <a:r>
              <a:rPr lang="zh-CN" altLang="en-US" dirty="0">
                <a:sym typeface="+mn-ea"/>
              </a:rPr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第三级</a:t>
            </a:r>
          </a:p>
          <a:p>
            <a:pPr lvl="3"/>
            <a:r>
              <a:rPr lang="zh-CN" altLang="en-US" dirty="0">
                <a:sym typeface="+mn-ea"/>
              </a:rPr>
              <a:t>第四级</a:t>
            </a: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147074" y="987433"/>
            <a:ext cx="4358675" cy="5586500"/>
          </a:xfrm>
        </p:spPr>
        <p:txBody>
          <a:bodyPr>
            <a:noAutofit/>
          </a:bodyPr>
          <a:lstStyle>
            <a:lvl1pPr>
              <a:defRPr sz="132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32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32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32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32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</a:p>
          <a:p>
            <a:pPr lvl="1"/>
            <a:r>
              <a:rPr lang="zh-CN" altLang="en-US" dirty="0">
                <a:sym typeface="+mn-ea"/>
              </a:rPr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第三级</a:t>
            </a:r>
          </a:p>
          <a:p>
            <a:pPr lvl="3"/>
            <a:r>
              <a:rPr lang="zh-CN" altLang="en-US" dirty="0">
                <a:sym typeface="+mn-ea"/>
              </a:rPr>
              <a:t>第四级</a:t>
            </a: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2653" y="459486"/>
            <a:ext cx="8953096" cy="458169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52692" y="987433"/>
            <a:ext cx="4358675" cy="39497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5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52688" y="1458098"/>
            <a:ext cx="4358640" cy="5115693"/>
          </a:xfrm>
        </p:spPr>
        <p:txBody>
          <a:bodyPr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</a:p>
          <a:p>
            <a:pPr lvl="1"/>
            <a:r>
              <a:rPr lang="zh-CN" altLang="en-US" dirty="0">
                <a:sym typeface="+mn-ea"/>
              </a:rPr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第三级</a:t>
            </a:r>
          </a:p>
          <a:p>
            <a:pPr lvl="3"/>
            <a:r>
              <a:rPr lang="zh-CN" altLang="en-US" dirty="0">
                <a:sym typeface="+mn-ea"/>
              </a:rPr>
              <a:t>第四级</a:t>
            </a: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5144494" y="987433"/>
            <a:ext cx="4358675" cy="39497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5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144494" y="1458098"/>
            <a:ext cx="4358675" cy="5115693"/>
          </a:xfrm>
        </p:spPr>
        <p:txBody>
          <a:bodyPr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</a:p>
          <a:p>
            <a:pPr lvl="1"/>
            <a:r>
              <a:rPr lang="zh-CN" altLang="en-US" dirty="0">
                <a:sym typeface="+mn-ea"/>
              </a:rPr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第三级</a:t>
            </a:r>
          </a:p>
          <a:p>
            <a:pPr lvl="3"/>
            <a:r>
              <a:rPr lang="zh-CN" altLang="en-US" dirty="0">
                <a:sym typeface="+mn-ea"/>
              </a:rPr>
              <a:t>第四级</a:t>
            </a: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1EBB2E1-87C6-4749-AD35-010E6F04A45A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6"/>
          <p:cNvSpPr/>
          <p:nvPr>
            <p:custDataLst>
              <p:tags r:id="rId1"/>
            </p:custDataLst>
          </p:nvPr>
        </p:nvSpPr>
        <p:spPr>
          <a:xfrm rot="746688">
            <a:off x="9534525" y="5690859"/>
            <a:ext cx="586740" cy="775129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3" name="任意多边形 46"/>
          <p:cNvSpPr/>
          <p:nvPr>
            <p:custDataLst>
              <p:tags r:id="rId2"/>
            </p:custDataLst>
          </p:nvPr>
        </p:nvSpPr>
        <p:spPr>
          <a:xfrm rot="746688">
            <a:off x="-64175" y="748798"/>
            <a:ext cx="586741" cy="775128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4" name="任意多边形 46"/>
          <p:cNvSpPr/>
          <p:nvPr>
            <p:custDataLst>
              <p:tags r:id="rId3"/>
            </p:custDataLst>
          </p:nvPr>
        </p:nvSpPr>
        <p:spPr>
          <a:xfrm rot="746688">
            <a:off x="-45839" y="70766"/>
            <a:ext cx="588050" cy="775128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任意多边形 46"/>
          <p:cNvSpPr/>
          <p:nvPr>
            <p:custDataLst>
              <p:tags r:id="rId4"/>
            </p:custDataLst>
          </p:nvPr>
        </p:nvSpPr>
        <p:spPr>
          <a:xfrm rot="746688">
            <a:off x="9530596" y="6275086"/>
            <a:ext cx="586740" cy="775128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2692" y="459486"/>
            <a:ext cx="8953096" cy="458169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52692" y="987433"/>
            <a:ext cx="4358675" cy="5586500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147113" y="987433"/>
            <a:ext cx="4358675" cy="5586500"/>
          </a:xfrm>
        </p:spPr>
        <p:txBody>
          <a:bodyPr rtlCol="0">
            <a:norm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1186" y="987433"/>
            <a:ext cx="784562" cy="5586500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52688" y="987425"/>
            <a:ext cx="8108183" cy="558650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</a:p>
          <a:p>
            <a:pPr lvl="1"/>
            <a:r>
              <a:rPr lang="zh-CN" altLang="en-US" dirty="0">
                <a:sym typeface="+mn-ea"/>
              </a:rPr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第三级</a:t>
            </a:r>
          </a:p>
          <a:p>
            <a:pPr lvl="3"/>
            <a:r>
              <a:rPr lang="zh-CN" altLang="en-US" dirty="0">
                <a:sym typeface="+mn-ea"/>
              </a:rPr>
              <a:t>第四级</a:t>
            </a: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552688" y="459153"/>
            <a:ext cx="8953024" cy="4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552688" y="987425"/>
            <a:ext cx="8953024" cy="55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25567" y="6582833"/>
            <a:ext cx="2227779" cy="327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 noProof="1" smtClean="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396020" y="6582833"/>
            <a:ext cx="3266361" cy="327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7103745" y="6582833"/>
            <a:ext cx="2227779" cy="327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 noProof="1" smtClean="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85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80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188595" indent="-188595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6578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94297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32016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69735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5" name="图片 4" descr="川外方案一期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图片 4" descr="川外方案一期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5" name="图片 4" descr="川外方案一期-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5" name="图片 4" descr="川外方案一期-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5" name="图片 4" descr="川外方案一期-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5" name="图片 4" descr="川外方案一期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川外方案一期-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22"/>
            <a:ext cx="10058400" cy="71139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5" name="图片 4" descr="川外方案一期-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5" name="图片 4" descr="川外方案一期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图片 4" descr="川外方案一期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图片 4" descr="川外方案一期-28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川外方案一期-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22"/>
            <a:ext cx="10058400" cy="71139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川外方案一期-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22"/>
            <a:ext cx="10058400" cy="71139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川外方案一期-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22"/>
            <a:ext cx="10058400" cy="71139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图片 4" descr="川外方案一期-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图片 4" descr="川外方案一期-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0058400" cy="7113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7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73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91734"/>
  <p:tag name="KSO_WM_TEMPLATE_THUMBS_INDEX" val="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F8519"/>
      </a:accent1>
      <a:accent2>
        <a:srgbClr val="20908A"/>
      </a:accent2>
      <a:accent3>
        <a:srgbClr val="F39231"/>
      </a:accent3>
      <a:accent4>
        <a:srgbClr val="EF8519"/>
      </a:accent4>
      <a:accent5>
        <a:srgbClr val="20908A"/>
      </a:accent5>
      <a:accent6>
        <a:srgbClr val="FFFFF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WPS 演示</Application>
  <PresentationFormat>自定义</PresentationFormat>
  <Paragraphs>16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xt256.com</cp:lastModifiedBy>
  <cp:revision>70</cp:revision>
  <dcterms:created xsi:type="dcterms:W3CDTF">2019-11-22T08:29:00Z</dcterms:created>
  <dcterms:modified xsi:type="dcterms:W3CDTF">2020-06-08T06:54:03Z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